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9" r:id="rId4"/>
  </p:sldMasterIdLst>
  <p:notesMasterIdLst>
    <p:notesMasterId r:id="rId22"/>
  </p:notesMasterIdLst>
  <p:handoutMasterIdLst>
    <p:handoutMasterId r:id="rId23"/>
  </p:handoutMasterIdLst>
  <p:sldIdLst>
    <p:sldId id="256" r:id="rId5"/>
    <p:sldId id="283" r:id="rId6"/>
    <p:sldId id="300" r:id="rId7"/>
    <p:sldId id="293" r:id="rId8"/>
    <p:sldId id="287" r:id="rId9"/>
    <p:sldId id="303" r:id="rId10"/>
    <p:sldId id="304" r:id="rId11"/>
    <p:sldId id="305" r:id="rId12"/>
    <p:sldId id="306" r:id="rId13"/>
    <p:sldId id="307" r:id="rId14"/>
    <p:sldId id="301" r:id="rId15"/>
    <p:sldId id="308" r:id="rId16"/>
    <p:sldId id="309" r:id="rId17"/>
    <p:sldId id="312" r:id="rId18"/>
    <p:sldId id="302" r:id="rId19"/>
    <p:sldId id="310" r:id="rId20"/>
    <p:sldId id="29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5359"/>
    <a:srgbClr val="969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12C8C85-51F0-491E-9774-3900AFEF0FD7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5388" autoAdjust="0"/>
  </p:normalViewPr>
  <p:slideViewPr>
    <p:cSldViewPr snapToGrid="0" showGuides="1">
      <p:cViewPr varScale="1">
        <p:scale>
          <a:sx n="91" d="100"/>
          <a:sy n="91" d="100"/>
        </p:scale>
        <p:origin x="48" y="471"/>
      </p:cViewPr>
      <p:guideLst/>
    </p:cSldViewPr>
  </p:slideViewPr>
  <p:outlineViewPr>
    <p:cViewPr>
      <p:scale>
        <a:sx n="33" d="100"/>
        <a:sy n="33" d="100"/>
      </p:scale>
      <p:origin x="0" y="-498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757"/>
    </p:cViewPr>
  </p:sorterViewPr>
  <p:notesViewPr>
    <p:cSldViewPr snapToGrid="0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Arnold" userId="c2e9a919f60f9280" providerId="LiveId" clId="{CFA89FDB-4D94-4ABA-8D5E-62286960145E}"/>
    <pc:docChg chg="undo custSel addSld modSld sldOrd">
      <pc:chgData name="Michael Arnold" userId="c2e9a919f60f9280" providerId="LiveId" clId="{CFA89FDB-4D94-4ABA-8D5E-62286960145E}" dt="2024-03-19T01:45:18.779" v="4210" actId="20577"/>
      <pc:docMkLst>
        <pc:docMk/>
      </pc:docMkLst>
      <pc:sldChg chg="modSp mod">
        <pc:chgData name="Michael Arnold" userId="c2e9a919f60f9280" providerId="LiveId" clId="{CFA89FDB-4D94-4ABA-8D5E-62286960145E}" dt="2024-03-14T01:46:30.417" v="12" actId="20577"/>
        <pc:sldMkLst>
          <pc:docMk/>
          <pc:sldMk cId="1039759085" sldId="256"/>
        </pc:sldMkLst>
        <pc:spChg chg="mod">
          <ac:chgData name="Michael Arnold" userId="c2e9a919f60f9280" providerId="LiveId" clId="{CFA89FDB-4D94-4ABA-8D5E-62286960145E}" dt="2024-03-14T01:46:30.417" v="12" actId="20577"/>
          <ac:spMkLst>
            <pc:docMk/>
            <pc:sldMk cId="1039759085" sldId="256"/>
            <ac:spMk id="8" creationId="{479F0267-9D1C-BDA9-A152-B01CD379FC92}"/>
          </ac:spMkLst>
        </pc:spChg>
      </pc:sldChg>
      <pc:sldChg chg="addSp delSp modSp mod ord">
        <pc:chgData name="Michael Arnold" userId="c2e9a919f60f9280" providerId="LiveId" clId="{CFA89FDB-4D94-4ABA-8D5E-62286960145E}" dt="2024-03-18T01:04:42.519" v="1567" actId="20577"/>
        <pc:sldMkLst>
          <pc:docMk/>
          <pc:sldMk cId="837402205" sldId="264"/>
        </pc:sldMkLst>
        <pc:spChg chg="add del mod">
          <ac:chgData name="Michael Arnold" userId="c2e9a919f60f9280" providerId="LiveId" clId="{CFA89FDB-4D94-4ABA-8D5E-62286960145E}" dt="2024-03-18T01:02:19.224" v="1420" actId="21"/>
          <ac:spMkLst>
            <pc:docMk/>
            <pc:sldMk cId="837402205" sldId="264"/>
            <ac:spMk id="3" creationId="{85A09BA6-989E-BE13-9747-7AC55572AC8A}"/>
          </ac:spMkLst>
        </pc:spChg>
        <pc:spChg chg="mod">
          <ac:chgData name="Michael Arnold" userId="c2e9a919f60f9280" providerId="LiveId" clId="{CFA89FDB-4D94-4ABA-8D5E-62286960145E}" dt="2024-03-17T22:49:52.127" v="394" actId="20577"/>
          <ac:spMkLst>
            <pc:docMk/>
            <pc:sldMk cId="837402205" sldId="264"/>
            <ac:spMk id="11" creationId="{FF0FD1A0-C075-EE18-B3AE-363C242D0BCE}"/>
          </ac:spMkLst>
        </pc:spChg>
        <pc:spChg chg="del">
          <ac:chgData name="Michael Arnold" userId="c2e9a919f60f9280" providerId="LiveId" clId="{CFA89FDB-4D94-4ABA-8D5E-62286960145E}" dt="2024-03-17T22:50:00.748" v="395" actId="21"/>
          <ac:spMkLst>
            <pc:docMk/>
            <pc:sldMk cId="837402205" sldId="264"/>
            <ac:spMk id="20" creationId="{7C987B03-58AE-7E8A-A1C7-83569FBBCD1F}"/>
          </ac:spMkLst>
        </pc:spChg>
        <pc:spChg chg="mod">
          <ac:chgData name="Michael Arnold" userId="c2e9a919f60f9280" providerId="LiveId" clId="{CFA89FDB-4D94-4ABA-8D5E-62286960145E}" dt="2024-03-18T01:04:42.519" v="1567" actId="20577"/>
          <ac:spMkLst>
            <pc:docMk/>
            <pc:sldMk cId="837402205" sldId="264"/>
            <ac:spMk id="34" creationId="{C69167C3-302B-24DE-9CF7-D85D5D5DD20A}"/>
          </ac:spMkLst>
        </pc:spChg>
      </pc:sldChg>
      <pc:sldChg chg="modSp mod">
        <pc:chgData name="Michael Arnold" userId="c2e9a919f60f9280" providerId="LiveId" clId="{CFA89FDB-4D94-4ABA-8D5E-62286960145E}" dt="2024-03-18T01:13:59.329" v="2360" actId="20577"/>
        <pc:sldMkLst>
          <pc:docMk/>
          <pc:sldMk cId="1721841647" sldId="266"/>
        </pc:sldMkLst>
        <pc:spChg chg="mod">
          <ac:chgData name="Michael Arnold" userId="c2e9a919f60f9280" providerId="LiveId" clId="{CFA89FDB-4D94-4ABA-8D5E-62286960145E}" dt="2024-03-18T01:13:59.329" v="2360" actId="20577"/>
          <ac:spMkLst>
            <pc:docMk/>
            <pc:sldMk cId="1721841647" sldId="266"/>
            <ac:spMk id="16" creationId="{B68E91FE-1E96-9012-B0A7-9E9605A1D060}"/>
          </ac:spMkLst>
        </pc:spChg>
      </pc:sldChg>
      <pc:sldChg chg="modSp mod">
        <pc:chgData name="Michael Arnold" userId="c2e9a919f60f9280" providerId="LiveId" clId="{CFA89FDB-4D94-4ABA-8D5E-62286960145E}" dt="2024-03-18T19:11:01.205" v="2873" actId="20577"/>
        <pc:sldMkLst>
          <pc:docMk/>
          <pc:sldMk cId="435195399" sldId="283"/>
        </pc:sldMkLst>
        <pc:spChg chg="mod">
          <ac:chgData name="Michael Arnold" userId="c2e9a919f60f9280" providerId="LiveId" clId="{CFA89FDB-4D94-4ABA-8D5E-62286960145E}" dt="2024-03-18T19:10:47.360" v="2841" actId="20577"/>
          <ac:spMkLst>
            <pc:docMk/>
            <pc:sldMk cId="435195399" sldId="283"/>
            <ac:spMk id="19" creationId="{C903843E-1FAB-AFBB-BDC9-440FCC8CFB12}"/>
          </ac:spMkLst>
        </pc:spChg>
        <pc:spChg chg="mod">
          <ac:chgData name="Michael Arnold" userId="c2e9a919f60f9280" providerId="LiveId" clId="{CFA89FDB-4D94-4ABA-8D5E-62286960145E}" dt="2024-03-18T19:11:01.205" v="2873" actId="20577"/>
          <ac:spMkLst>
            <pc:docMk/>
            <pc:sldMk cId="435195399" sldId="283"/>
            <ac:spMk id="20" creationId="{826664CC-F0B7-D2E1-A321-E97944F52EA3}"/>
          </ac:spMkLst>
        </pc:spChg>
      </pc:sldChg>
      <pc:sldChg chg="modSp mod ord">
        <pc:chgData name="Michael Arnold" userId="c2e9a919f60f9280" providerId="LiveId" clId="{CFA89FDB-4D94-4ABA-8D5E-62286960145E}" dt="2024-03-19T01:10:56.976" v="3886" actId="20577"/>
        <pc:sldMkLst>
          <pc:docMk/>
          <pc:sldMk cId="3854442470" sldId="287"/>
        </pc:sldMkLst>
        <pc:spChg chg="mod">
          <ac:chgData name="Michael Arnold" userId="c2e9a919f60f9280" providerId="LiveId" clId="{CFA89FDB-4D94-4ABA-8D5E-62286960145E}" dt="2024-03-18T19:20:00.413" v="3547" actId="404"/>
          <ac:spMkLst>
            <pc:docMk/>
            <pc:sldMk cId="3854442470" sldId="287"/>
            <ac:spMk id="26" creationId="{D715DBBC-70C2-E94B-9B03-12910F0B5438}"/>
          </ac:spMkLst>
        </pc:spChg>
        <pc:spChg chg="mod">
          <ac:chgData name="Michael Arnold" userId="c2e9a919f60f9280" providerId="LiveId" clId="{CFA89FDB-4D94-4ABA-8D5E-62286960145E}" dt="2024-03-19T01:10:56.976" v="3886" actId="20577"/>
          <ac:spMkLst>
            <pc:docMk/>
            <pc:sldMk cId="3854442470" sldId="287"/>
            <ac:spMk id="33" creationId="{D3AEB1C4-FB60-9B8E-5A02-0BCD2B6E55C7}"/>
          </ac:spMkLst>
        </pc:spChg>
      </pc:sldChg>
      <pc:sldChg chg="modSp mod ord">
        <pc:chgData name="Michael Arnold" userId="c2e9a919f60f9280" providerId="LiveId" clId="{CFA89FDB-4D94-4ABA-8D5E-62286960145E}" dt="2024-03-18T01:03:40.214" v="1504" actId="20577"/>
        <pc:sldMkLst>
          <pc:docMk/>
          <pc:sldMk cId="3695820081" sldId="293"/>
        </pc:sldMkLst>
        <pc:spChg chg="mod">
          <ac:chgData name="Michael Arnold" userId="c2e9a919f60f9280" providerId="LiveId" clId="{CFA89FDB-4D94-4ABA-8D5E-62286960145E}" dt="2024-03-17T22:48:37.219" v="368" actId="403"/>
          <ac:spMkLst>
            <pc:docMk/>
            <pc:sldMk cId="3695820081" sldId="293"/>
            <ac:spMk id="2" creationId="{E7E618A4-5020-A570-BAAC-71C22849B320}"/>
          </ac:spMkLst>
        </pc:spChg>
        <pc:spChg chg="mod">
          <ac:chgData name="Michael Arnold" userId="c2e9a919f60f9280" providerId="LiveId" clId="{CFA89FDB-4D94-4ABA-8D5E-62286960145E}" dt="2024-03-18T01:03:40.214" v="1504" actId="20577"/>
          <ac:spMkLst>
            <pc:docMk/>
            <pc:sldMk cId="3695820081" sldId="293"/>
            <ac:spMk id="10" creationId="{C9475E86-FFB0-87BC-084C-C728916152B0}"/>
          </ac:spMkLst>
        </pc:spChg>
      </pc:sldChg>
      <pc:sldChg chg="modSp mod ord">
        <pc:chgData name="Michael Arnold" userId="c2e9a919f60f9280" providerId="LiveId" clId="{CFA89FDB-4D94-4ABA-8D5E-62286960145E}" dt="2024-03-18T01:13:47.207" v="2336" actId="20577"/>
        <pc:sldMkLst>
          <pc:docMk/>
          <pc:sldMk cId="1605306264" sldId="295"/>
        </pc:sldMkLst>
        <pc:spChg chg="mod">
          <ac:chgData name="Michael Arnold" userId="c2e9a919f60f9280" providerId="LiveId" clId="{CFA89FDB-4D94-4ABA-8D5E-62286960145E}" dt="2024-03-18T01:05:50.512" v="1591" actId="20577"/>
          <ac:spMkLst>
            <pc:docMk/>
            <pc:sldMk cId="1605306264" sldId="295"/>
            <ac:spMk id="2" creationId="{51866CF7-69F4-F432-4747-28EF15528DB9}"/>
          </ac:spMkLst>
        </pc:spChg>
        <pc:spChg chg="mod">
          <ac:chgData name="Michael Arnold" userId="c2e9a919f60f9280" providerId="LiveId" clId="{CFA89FDB-4D94-4ABA-8D5E-62286960145E}" dt="2024-03-18T01:13:47.207" v="2336" actId="20577"/>
          <ac:spMkLst>
            <pc:docMk/>
            <pc:sldMk cId="1605306264" sldId="295"/>
            <ac:spMk id="3" creationId="{44082E89-DB15-6D26-7098-DA9792B0B085}"/>
          </ac:spMkLst>
        </pc:spChg>
      </pc:sldChg>
      <pc:sldChg chg="modSp add mod ord">
        <pc:chgData name="Michael Arnold" userId="c2e9a919f60f9280" providerId="LiveId" clId="{CFA89FDB-4D94-4ABA-8D5E-62286960145E}" dt="2024-03-17T22:37:33.216" v="213" actId="20577"/>
        <pc:sldMkLst>
          <pc:docMk/>
          <pc:sldMk cId="3405643201" sldId="297"/>
        </pc:sldMkLst>
        <pc:spChg chg="mod">
          <ac:chgData name="Michael Arnold" userId="c2e9a919f60f9280" providerId="LiveId" clId="{CFA89FDB-4D94-4ABA-8D5E-62286960145E}" dt="2024-03-17T22:35:58.049" v="70" actId="20577"/>
          <ac:spMkLst>
            <pc:docMk/>
            <pc:sldMk cId="3405643201" sldId="297"/>
            <ac:spMk id="19" creationId="{C903843E-1FAB-AFBB-BDC9-440FCC8CFB12}"/>
          </ac:spMkLst>
        </pc:spChg>
        <pc:spChg chg="mod">
          <ac:chgData name="Michael Arnold" userId="c2e9a919f60f9280" providerId="LiveId" clId="{CFA89FDB-4D94-4ABA-8D5E-62286960145E}" dt="2024-03-17T22:37:33.216" v="213" actId="20577"/>
          <ac:spMkLst>
            <pc:docMk/>
            <pc:sldMk cId="3405643201" sldId="297"/>
            <ac:spMk id="20" creationId="{826664CC-F0B7-D2E1-A321-E97944F52EA3}"/>
          </ac:spMkLst>
        </pc:spChg>
      </pc:sldChg>
      <pc:sldChg chg="modSp add mod ord">
        <pc:chgData name="Michael Arnold" userId="c2e9a919f60f9280" providerId="LiveId" clId="{CFA89FDB-4D94-4ABA-8D5E-62286960145E}" dt="2024-03-18T01:18:25.527" v="2783" actId="20577"/>
        <pc:sldMkLst>
          <pc:docMk/>
          <pc:sldMk cId="1205083547" sldId="298"/>
        </pc:sldMkLst>
        <pc:spChg chg="mod">
          <ac:chgData name="Michael Arnold" userId="c2e9a919f60f9280" providerId="LiveId" clId="{CFA89FDB-4D94-4ABA-8D5E-62286960145E}" dt="2024-03-18T01:17:32.827" v="2668" actId="20577"/>
          <ac:spMkLst>
            <pc:docMk/>
            <pc:sldMk cId="1205083547" sldId="298"/>
            <ac:spMk id="11" creationId="{FF0FD1A0-C075-EE18-B3AE-363C242D0BCE}"/>
          </ac:spMkLst>
        </pc:spChg>
        <pc:spChg chg="mod">
          <ac:chgData name="Michael Arnold" userId="c2e9a919f60f9280" providerId="LiveId" clId="{CFA89FDB-4D94-4ABA-8D5E-62286960145E}" dt="2024-03-18T01:18:25.527" v="2783" actId="20577"/>
          <ac:spMkLst>
            <pc:docMk/>
            <pc:sldMk cId="1205083547" sldId="298"/>
            <ac:spMk id="34" creationId="{C69167C3-302B-24DE-9CF7-D85D5D5DD20A}"/>
          </ac:spMkLst>
        </pc:spChg>
      </pc:sldChg>
      <pc:sldChg chg="modSp add mod">
        <pc:chgData name="Michael Arnold" userId="c2e9a919f60f9280" providerId="LiveId" clId="{CFA89FDB-4D94-4ABA-8D5E-62286960145E}" dt="2024-03-18T01:16:06.201" v="2514" actId="20577"/>
        <pc:sldMkLst>
          <pc:docMk/>
          <pc:sldMk cId="68447781" sldId="299"/>
        </pc:sldMkLst>
        <pc:spChg chg="mod">
          <ac:chgData name="Michael Arnold" userId="c2e9a919f60f9280" providerId="LiveId" clId="{CFA89FDB-4D94-4ABA-8D5E-62286960145E}" dt="2024-03-18T01:16:06.201" v="2514" actId="20577"/>
          <ac:spMkLst>
            <pc:docMk/>
            <pc:sldMk cId="68447781" sldId="299"/>
            <ac:spMk id="34" creationId="{C69167C3-302B-24DE-9CF7-D85D5D5DD20A}"/>
          </ac:spMkLst>
        </pc:spChg>
      </pc:sldChg>
      <pc:sldChg chg="modSp add mod ord">
        <pc:chgData name="Michael Arnold" userId="c2e9a919f60f9280" providerId="LiveId" clId="{CFA89FDB-4D94-4ABA-8D5E-62286960145E}" dt="2024-03-19T01:09:55.921" v="3851" actId="403"/>
        <pc:sldMkLst>
          <pc:docMk/>
          <pc:sldMk cId="1402239338" sldId="300"/>
        </pc:sldMkLst>
        <pc:spChg chg="mod">
          <ac:chgData name="Michael Arnold" userId="c2e9a919f60f9280" providerId="LiveId" clId="{CFA89FDB-4D94-4ABA-8D5E-62286960145E}" dt="2024-03-18T19:13:14.690" v="2954" actId="20577"/>
          <ac:spMkLst>
            <pc:docMk/>
            <pc:sldMk cId="1402239338" sldId="300"/>
            <ac:spMk id="11" creationId="{FF0FD1A0-C075-EE18-B3AE-363C242D0BCE}"/>
          </ac:spMkLst>
        </pc:spChg>
        <pc:spChg chg="mod">
          <ac:chgData name="Michael Arnold" userId="c2e9a919f60f9280" providerId="LiveId" clId="{CFA89FDB-4D94-4ABA-8D5E-62286960145E}" dt="2024-03-19T01:09:55.921" v="3851" actId="403"/>
          <ac:spMkLst>
            <pc:docMk/>
            <pc:sldMk cId="1402239338" sldId="300"/>
            <ac:spMk id="34" creationId="{C69167C3-302B-24DE-9CF7-D85D5D5DD20A}"/>
          </ac:spMkLst>
        </pc:spChg>
      </pc:sldChg>
      <pc:sldChg chg="modSp add mod ord">
        <pc:chgData name="Michael Arnold" userId="c2e9a919f60f9280" providerId="LiveId" clId="{CFA89FDB-4D94-4ABA-8D5E-62286960145E}" dt="2024-03-19T01:42:08.504" v="4049" actId="20577"/>
        <pc:sldMkLst>
          <pc:docMk/>
          <pc:sldMk cId="4071251852" sldId="301"/>
        </pc:sldMkLst>
        <pc:spChg chg="mod">
          <ac:chgData name="Michael Arnold" userId="c2e9a919f60f9280" providerId="LiveId" clId="{CFA89FDB-4D94-4ABA-8D5E-62286960145E}" dt="2024-03-18T19:22:47.398" v="3778" actId="20577"/>
          <ac:spMkLst>
            <pc:docMk/>
            <pc:sldMk cId="4071251852" sldId="301"/>
            <ac:spMk id="11" creationId="{FF0FD1A0-C075-EE18-B3AE-363C242D0BCE}"/>
          </ac:spMkLst>
        </pc:spChg>
        <pc:spChg chg="mod">
          <ac:chgData name="Michael Arnold" userId="c2e9a919f60f9280" providerId="LiveId" clId="{CFA89FDB-4D94-4ABA-8D5E-62286960145E}" dt="2024-03-19T01:42:08.504" v="4049" actId="20577"/>
          <ac:spMkLst>
            <pc:docMk/>
            <pc:sldMk cId="4071251852" sldId="301"/>
            <ac:spMk id="34" creationId="{C69167C3-302B-24DE-9CF7-D85D5D5DD20A}"/>
          </ac:spMkLst>
        </pc:spChg>
      </pc:sldChg>
      <pc:sldChg chg="modSp add mod">
        <pc:chgData name="Michael Arnold" userId="c2e9a919f60f9280" providerId="LiveId" clId="{CFA89FDB-4D94-4ABA-8D5E-62286960145E}" dt="2024-03-19T01:45:18.779" v="4210" actId="20577"/>
        <pc:sldMkLst>
          <pc:docMk/>
          <pc:sldMk cId="1900918287" sldId="302"/>
        </pc:sldMkLst>
        <pc:spChg chg="mod">
          <ac:chgData name="Michael Arnold" userId="c2e9a919f60f9280" providerId="LiveId" clId="{CFA89FDB-4D94-4ABA-8D5E-62286960145E}" dt="2024-03-19T01:44:15.436" v="4069" actId="20577"/>
          <ac:spMkLst>
            <pc:docMk/>
            <pc:sldMk cId="1900918287" sldId="302"/>
            <ac:spMk id="11" creationId="{FF0FD1A0-C075-EE18-B3AE-363C242D0BCE}"/>
          </ac:spMkLst>
        </pc:spChg>
        <pc:spChg chg="mod">
          <ac:chgData name="Michael Arnold" userId="c2e9a919f60f9280" providerId="LiveId" clId="{CFA89FDB-4D94-4ABA-8D5E-62286960145E}" dt="2024-03-19T01:45:18.779" v="4210" actId="20577"/>
          <ac:spMkLst>
            <pc:docMk/>
            <pc:sldMk cId="1900918287" sldId="302"/>
            <ac:spMk id="34" creationId="{C69167C3-302B-24DE-9CF7-D85D5D5DD20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4C3C3A6-B337-4D83-9CDB-B9C35780FF7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C79A68-3D73-4695-8C1E-3CDBCB536D0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7C6B7-F63D-48F8-8C65-A57506B0F13B}" type="datetimeFigureOut">
              <a:rPr lang="en-US" smtClean="0"/>
              <a:t>3/25/2024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F5045C-A7CE-41D4-85C5-0E9ACEEF9B2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9ABD0F-F8EA-4B9F-8647-FC7D4AE3D83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AB78DD-9481-4863-BCCC-946573546D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040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9A0FA-2191-4F92-A1E4-6EB4598AC4EC}" type="datetimeFigureOut">
              <a:rPr lang="en-US" smtClean="0"/>
              <a:t>3/24/2024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359F2-43EF-4812-9DC0-98C0B1A406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111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359F2-43EF-4812-9DC0-98C0B1A406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523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359F2-43EF-4812-9DC0-98C0B1A4068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027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359F2-43EF-4812-9DC0-98C0B1A4068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100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359F2-43EF-4812-9DC0-98C0B1A4068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704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359F2-43EF-4812-9DC0-98C0B1A4068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803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359F2-43EF-4812-9DC0-98C0B1A4068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841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359F2-43EF-4812-9DC0-98C0B1A4068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9967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359F2-43EF-4812-9DC0-98C0B1A4068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0030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359F2-43EF-4812-9DC0-98C0B1A4068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464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66156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73301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39887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31937252-EACE-4232-855F-5C47E3F8B0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1070901"/>
            <a:ext cx="11265407" cy="1499616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CBA6DBC1-39A1-48A6-8B81-3CD966D06E8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48055" y="3103684"/>
            <a:ext cx="11274551" cy="3287971"/>
          </a:xfrm>
          <a:solidFill>
            <a:schemeClr val="accent2"/>
          </a:solidFill>
        </p:spPr>
        <p:txBody>
          <a:bodyPr anchor="t" anchorCtr="0">
            <a:norm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28195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roduction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F9CC542F-D03C-4537-9B6E-7F653B651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2878091"/>
            <a:ext cx="3729789" cy="3440485"/>
          </a:xfrm>
        </p:spPr>
        <p:txBody>
          <a:bodyPr tIns="182880" bIns="182880" anchor="ctr" anchorCtr="0">
            <a:noAutofit/>
          </a:bodyPr>
          <a:lstStyle/>
          <a:p>
            <a:r>
              <a:rPr lang="en-US" dirty="0"/>
              <a:t>Click to add title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0F1D2B-CBE7-6279-2158-7A9F3B5D5C6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57200" y="670560"/>
            <a:ext cx="11267440" cy="2139696"/>
          </a:xfrm>
          <a:custGeom>
            <a:avLst/>
            <a:gdLst>
              <a:gd name="connsiteX0" fmla="*/ 3783068 w 11267440"/>
              <a:gd name="connsiteY0" fmla="*/ 0 h 2139696"/>
              <a:gd name="connsiteX1" fmla="*/ 11267440 w 11267440"/>
              <a:gd name="connsiteY1" fmla="*/ 0 h 2139696"/>
              <a:gd name="connsiteX2" fmla="*/ 11267440 w 11267440"/>
              <a:gd name="connsiteY2" fmla="*/ 2139696 h 2139696"/>
              <a:gd name="connsiteX3" fmla="*/ 3783068 w 11267440"/>
              <a:gd name="connsiteY3" fmla="*/ 2139696 h 2139696"/>
              <a:gd name="connsiteX4" fmla="*/ 0 w 11267440"/>
              <a:gd name="connsiteY4" fmla="*/ 0 h 2139696"/>
              <a:gd name="connsiteX5" fmla="*/ 3677799 w 11267440"/>
              <a:gd name="connsiteY5" fmla="*/ 0 h 2139696"/>
              <a:gd name="connsiteX6" fmla="*/ 3677799 w 11267440"/>
              <a:gd name="connsiteY6" fmla="*/ 2139696 h 2139696"/>
              <a:gd name="connsiteX7" fmla="*/ 0 w 11267440"/>
              <a:gd name="connsiteY7" fmla="*/ 2139696 h 2139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67440" h="2139696">
                <a:moveTo>
                  <a:pt x="3783068" y="0"/>
                </a:moveTo>
                <a:lnTo>
                  <a:pt x="11267440" y="0"/>
                </a:lnTo>
                <a:lnTo>
                  <a:pt x="11267440" y="2139696"/>
                </a:lnTo>
                <a:lnTo>
                  <a:pt x="3783068" y="2139696"/>
                </a:lnTo>
                <a:close/>
                <a:moveTo>
                  <a:pt x="0" y="0"/>
                </a:moveTo>
                <a:lnTo>
                  <a:pt x="3677799" y="0"/>
                </a:lnTo>
                <a:lnTo>
                  <a:pt x="3677799" y="2139696"/>
                </a:lnTo>
                <a:lnTo>
                  <a:pt x="0" y="2139696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t" anchorCtr="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135EE74D-5A60-B83C-5C2D-7B6FEA778FCB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305827" y="2878091"/>
            <a:ext cx="7418813" cy="3440485"/>
          </a:xfrm>
        </p:spPr>
        <p:txBody>
          <a:bodyPr anchor="ctr" anchorCtr="0">
            <a:normAutofit/>
          </a:bodyPr>
          <a:lstStyle>
            <a:lvl1pPr marL="283464" indent="-283464">
              <a:buFont typeface="Arial" panose="020B0604020202020204" pitchFamily="34" charset="0"/>
              <a:buChar char="•"/>
              <a:defRPr/>
            </a:lvl1pPr>
            <a:lvl2pPr marL="283464" indent="-283464">
              <a:buFont typeface="Arial" panose="020B0604020202020204" pitchFamily="34" charset="0"/>
              <a:buChar char="•"/>
              <a:defRPr/>
            </a:lvl2pPr>
            <a:lvl3pPr marL="283464" indent="-283464">
              <a:buFont typeface="Arial" panose="020B0604020202020204" pitchFamily="34" charset="0"/>
              <a:buChar char="•"/>
              <a:defRPr/>
            </a:lvl3pPr>
            <a:lvl4pPr marL="283464" indent="-283464">
              <a:buFont typeface="Arial" panose="020B0604020202020204" pitchFamily="34" charset="0"/>
              <a:buChar char="•"/>
              <a:defRPr/>
            </a:lvl4pPr>
            <a:lvl5pPr marL="283464" indent="-283464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add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BCF1FAD-0BAD-2574-3352-B152DF76C15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EC328E41-645E-D257-FFF3-93344A8E4FA5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DEF9E45A-6561-C074-14CE-B3B63476D22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0672130" y="6423914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5836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72C41-A024-2F33-1F04-21E003FA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43000"/>
            <a:ext cx="9144000" cy="2585720"/>
          </a:xfrm>
        </p:spPr>
        <p:txBody>
          <a:bodyPr anchor="b">
            <a:no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BC2DF-9C2A-052C-AD2C-0A8ABAA50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99840"/>
            <a:ext cx="9144000" cy="2052320"/>
          </a:xfrm>
        </p:spPr>
        <p:txBody>
          <a:bodyPr anchor="t">
            <a:no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685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90880"/>
            <a:ext cx="1126744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ECA520B1-DC84-A47D-1F5E-CCD567EB2D86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57200" y="2187362"/>
            <a:ext cx="3657600" cy="3633047"/>
          </a:xfrm>
        </p:spPr>
        <p:txBody>
          <a:bodyPr anchor="t">
            <a:normAutofit/>
          </a:bodyPr>
          <a:lstStyle>
            <a:lvl1pPr marL="342900" indent="-342900">
              <a:buFont typeface="+mj-lt"/>
              <a:buAutoNum type="arabicPeriod"/>
              <a:defRPr sz="1800"/>
            </a:lvl1pPr>
            <a:lvl2pPr marL="914400" indent="-342900">
              <a:buFont typeface="+mj-lt"/>
              <a:buAutoNum type="alphaLcPeriod"/>
              <a:defRPr sz="1800"/>
            </a:lvl2pPr>
            <a:lvl3pPr marL="1371600" indent="-342900">
              <a:buFont typeface="+mj-lt"/>
              <a:buAutoNum type="arabicPeriod"/>
              <a:defRPr sz="1800"/>
            </a:lvl3pPr>
            <a:lvl4pPr marL="1600200" indent="-342900">
              <a:buFont typeface="+mj-lt"/>
              <a:buAutoNum type="alphaLcParenR"/>
              <a:defRPr sz="1800"/>
            </a:lvl4pPr>
            <a:lvl5pPr marL="2057400" indent="-400050">
              <a:buFont typeface="+mj-lt"/>
              <a:buAutoNum type="romanLcPeriod"/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282437" y="2187361"/>
            <a:ext cx="7442203" cy="3633047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0">
              <a:defRPr sz="1800"/>
            </a:lvl2pPr>
            <a:lvl3pPr marL="548640">
              <a:defRPr sz="1800"/>
            </a:lvl3pPr>
            <a:lvl4pPr marL="822960">
              <a:defRPr sz="1800"/>
            </a:lvl4pPr>
            <a:lvl5pPr marL="1097280"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23914"/>
            <a:ext cx="704120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58300" y="6423914"/>
            <a:ext cx="116634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833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subtitle + 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72C41-A024-2F33-1F04-21E003FA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08219" y="741363"/>
            <a:ext cx="5626579" cy="1286219"/>
          </a:xfrm>
        </p:spPr>
        <p:txBody>
          <a:bodyPr anchor="b">
            <a:no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CBE840D-FAED-31D9-AF31-112670D0FA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" y="761684"/>
            <a:ext cx="5171440" cy="5662230"/>
          </a:xfrm>
          <a:custGeom>
            <a:avLst/>
            <a:gdLst>
              <a:gd name="connsiteX0" fmla="*/ 0 w 5171440"/>
              <a:gd name="connsiteY0" fmla="*/ 5056400 h 5662230"/>
              <a:gd name="connsiteX1" fmla="*/ 3685975 w 5171440"/>
              <a:gd name="connsiteY1" fmla="*/ 5056400 h 5662230"/>
              <a:gd name="connsiteX2" fmla="*/ 3685975 w 5171440"/>
              <a:gd name="connsiteY2" fmla="*/ 5662230 h 5662230"/>
              <a:gd name="connsiteX3" fmla="*/ 0 w 5171440"/>
              <a:gd name="connsiteY3" fmla="*/ 5662230 h 5662230"/>
              <a:gd name="connsiteX4" fmla="*/ 3789884 w 5171440"/>
              <a:gd name="connsiteY4" fmla="*/ 0 h 5662230"/>
              <a:gd name="connsiteX5" fmla="*/ 5171440 w 5171440"/>
              <a:gd name="connsiteY5" fmla="*/ 0 h 5662230"/>
              <a:gd name="connsiteX6" fmla="*/ 5171440 w 5171440"/>
              <a:gd name="connsiteY6" fmla="*/ 5662230 h 5662230"/>
              <a:gd name="connsiteX7" fmla="*/ 3789884 w 5171440"/>
              <a:gd name="connsiteY7" fmla="*/ 5662230 h 5662230"/>
              <a:gd name="connsiteX8" fmla="*/ 3789884 w 5171440"/>
              <a:gd name="connsiteY8" fmla="*/ 5056400 h 5662230"/>
              <a:gd name="connsiteX9" fmla="*/ 5168980 w 5171440"/>
              <a:gd name="connsiteY9" fmla="*/ 5056400 h 5662230"/>
              <a:gd name="connsiteX10" fmla="*/ 5168980 w 5171440"/>
              <a:gd name="connsiteY10" fmla="*/ 4956108 h 5662230"/>
              <a:gd name="connsiteX11" fmla="*/ 3789884 w 5171440"/>
              <a:gd name="connsiteY11" fmla="*/ 4956108 h 5662230"/>
              <a:gd name="connsiteX12" fmla="*/ 0 w 5171440"/>
              <a:gd name="connsiteY12" fmla="*/ 0 h 5662230"/>
              <a:gd name="connsiteX13" fmla="*/ 3685975 w 5171440"/>
              <a:gd name="connsiteY13" fmla="*/ 0 h 5662230"/>
              <a:gd name="connsiteX14" fmla="*/ 3685975 w 5171440"/>
              <a:gd name="connsiteY14" fmla="*/ 4956108 h 5662230"/>
              <a:gd name="connsiteX15" fmla="*/ 0 w 5171440"/>
              <a:gd name="connsiteY15" fmla="*/ 4956108 h 5662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71440" h="5662230">
                <a:moveTo>
                  <a:pt x="0" y="5056400"/>
                </a:moveTo>
                <a:lnTo>
                  <a:pt x="3685975" y="5056400"/>
                </a:lnTo>
                <a:lnTo>
                  <a:pt x="3685975" y="5662230"/>
                </a:lnTo>
                <a:lnTo>
                  <a:pt x="0" y="5662230"/>
                </a:lnTo>
                <a:close/>
                <a:moveTo>
                  <a:pt x="3789884" y="0"/>
                </a:moveTo>
                <a:lnTo>
                  <a:pt x="5171440" y="0"/>
                </a:lnTo>
                <a:lnTo>
                  <a:pt x="5171440" y="5662230"/>
                </a:lnTo>
                <a:lnTo>
                  <a:pt x="3789884" y="5662230"/>
                </a:lnTo>
                <a:lnTo>
                  <a:pt x="3789884" y="5056400"/>
                </a:lnTo>
                <a:lnTo>
                  <a:pt x="5168980" y="5056400"/>
                </a:lnTo>
                <a:lnTo>
                  <a:pt x="5168980" y="4956108"/>
                </a:lnTo>
                <a:lnTo>
                  <a:pt x="3789884" y="4956108"/>
                </a:lnTo>
                <a:close/>
                <a:moveTo>
                  <a:pt x="0" y="0"/>
                </a:moveTo>
                <a:lnTo>
                  <a:pt x="3685975" y="0"/>
                </a:lnTo>
                <a:lnTo>
                  <a:pt x="3685975" y="4956108"/>
                </a:lnTo>
                <a:lnTo>
                  <a:pt x="0" y="4956108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E22983C-26B8-DE15-E309-D0E93B8C69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06160" y="2235200"/>
            <a:ext cx="5628639" cy="4188713"/>
          </a:xfrm>
        </p:spPr>
        <p:txBody>
          <a:bodyPr anchor="t" anchorCtr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7D599-49CF-19FE-6D86-C5EDB765F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70940-5919-2C95-2278-32E50BF14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31DF1-1C8D-86B9-BFDD-098FFC00F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82289" y="6423914"/>
            <a:ext cx="1052510" cy="365125"/>
          </a:xfrm>
        </p:spPr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6336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0F196A1-2430-4797-B656-A38302FAF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151" y="666984"/>
            <a:ext cx="3672970" cy="2125911"/>
          </a:xfrm>
        </p:spPr>
        <p:txBody>
          <a:bodyPr>
            <a:noAutofit/>
          </a:bodyPr>
          <a:lstStyle>
            <a:lvl1pPr algn="l"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5A0AD703-0A43-5323-CCB2-832D424EF2DB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62151" y="2862479"/>
            <a:ext cx="3672970" cy="3491849"/>
          </a:xfrm>
        </p:spPr>
        <p:txBody>
          <a:bodyPr anchor="t" anchorCtr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dirty="0"/>
              <a:t>Click to add text 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627B629-9CBE-3ECF-2D88-F07AACD0374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31970" y="666985"/>
            <a:ext cx="7497880" cy="5687344"/>
          </a:xfrm>
          <a:custGeom>
            <a:avLst/>
            <a:gdLst>
              <a:gd name="connsiteX0" fmla="*/ 3803282 w 7497880"/>
              <a:gd name="connsiteY0" fmla="*/ 0 h 5687344"/>
              <a:gd name="connsiteX1" fmla="*/ 7497880 w 7497880"/>
              <a:gd name="connsiteY1" fmla="*/ 0 h 5687344"/>
              <a:gd name="connsiteX2" fmla="*/ 7497880 w 7497880"/>
              <a:gd name="connsiteY2" fmla="*/ 4581885 h 5687344"/>
              <a:gd name="connsiteX3" fmla="*/ 3803282 w 7497880"/>
              <a:gd name="connsiteY3" fmla="*/ 4581885 h 5687344"/>
              <a:gd name="connsiteX4" fmla="*/ 0 w 7497880"/>
              <a:gd name="connsiteY4" fmla="*/ 0 h 5687344"/>
              <a:gd name="connsiteX5" fmla="*/ 3699373 w 7497880"/>
              <a:gd name="connsiteY5" fmla="*/ 0 h 5687344"/>
              <a:gd name="connsiteX6" fmla="*/ 3699373 w 7497880"/>
              <a:gd name="connsiteY6" fmla="*/ 4581885 h 5687344"/>
              <a:gd name="connsiteX7" fmla="*/ 2 w 7497880"/>
              <a:gd name="connsiteY7" fmla="*/ 4581885 h 5687344"/>
              <a:gd name="connsiteX8" fmla="*/ 2 w 7497880"/>
              <a:gd name="connsiteY8" fmla="*/ 4679200 h 5687344"/>
              <a:gd name="connsiteX9" fmla="*/ 3699373 w 7497880"/>
              <a:gd name="connsiteY9" fmla="*/ 4679200 h 5687344"/>
              <a:gd name="connsiteX10" fmla="*/ 3699373 w 7497880"/>
              <a:gd name="connsiteY10" fmla="*/ 5679350 h 5687344"/>
              <a:gd name="connsiteX11" fmla="*/ 3803282 w 7497880"/>
              <a:gd name="connsiteY11" fmla="*/ 5679350 h 5687344"/>
              <a:gd name="connsiteX12" fmla="*/ 3803282 w 7497880"/>
              <a:gd name="connsiteY12" fmla="*/ 4679200 h 5687344"/>
              <a:gd name="connsiteX13" fmla="*/ 7497880 w 7497880"/>
              <a:gd name="connsiteY13" fmla="*/ 4679200 h 5687344"/>
              <a:gd name="connsiteX14" fmla="*/ 7497880 w 7497880"/>
              <a:gd name="connsiteY14" fmla="*/ 5687344 h 5687344"/>
              <a:gd name="connsiteX15" fmla="*/ 0 w 7497880"/>
              <a:gd name="connsiteY15" fmla="*/ 5687344 h 5687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497880" h="5687344">
                <a:moveTo>
                  <a:pt x="3803282" y="0"/>
                </a:moveTo>
                <a:lnTo>
                  <a:pt x="7497880" y="0"/>
                </a:lnTo>
                <a:lnTo>
                  <a:pt x="7497880" y="4581885"/>
                </a:lnTo>
                <a:lnTo>
                  <a:pt x="3803282" y="4581885"/>
                </a:lnTo>
                <a:close/>
                <a:moveTo>
                  <a:pt x="0" y="0"/>
                </a:moveTo>
                <a:lnTo>
                  <a:pt x="3699373" y="0"/>
                </a:lnTo>
                <a:lnTo>
                  <a:pt x="3699373" y="4581885"/>
                </a:lnTo>
                <a:lnTo>
                  <a:pt x="2" y="4581885"/>
                </a:lnTo>
                <a:lnTo>
                  <a:pt x="2" y="4679200"/>
                </a:lnTo>
                <a:lnTo>
                  <a:pt x="3699373" y="4679200"/>
                </a:lnTo>
                <a:lnTo>
                  <a:pt x="3699373" y="5679350"/>
                </a:lnTo>
                <a:lnTo>
                  <a:pt x="3803282" y="5679350"/>
                </a:lnTo>
                <a:lnTo>
                  <a:pt x="3803282" y="4679200"/>
                </a:lnTo>
                <a:lnTo>
                  <a:pt x="7497880" y="4679200"/>
                </a:lnTo>
                <a:lnTo>
                  <a:pt x="7497880" y="5687344"/>
                </a:lnTo>
                <a:lnTo>
                  <a:pt x="0" y="5687344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Click to add picture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DD7D93-4C4D-E385-9F8C-40536F0BDEA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noProof="0"/>
              <a:t>20XX</a:t>
            </a:r>
            <a:endParaRPr lang="en-US" noProof="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C99FA72-244D-9DC3-C9B7-E7DAD50A01F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25A4F6F-66FD-CDA5-7F8F-F5FD6382CFC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0677340" y="6423914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8923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57535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14896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61492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91554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97532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201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89077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8643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457D222-120F-E222-DE7E-B44B0BC1863F}"/>
              </a:ext>
            </a:extLst>
          </p:cNvPr>
          <p:cNvGrpSpPr/>
          <p:nvPr userDrawn="1"/>
        </p:nvGrpSpPr>
        <p:grpSpPr>
          <a:xfrm>
            <a:off x="428696" y="482137"/>
            <a:ext cx="11301155" cy="81191"/>
            <a:chOff x="428696" y="482137"/>
            <a:chExt cx="11301155" cy="8119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9DF259B-1168-B954-21F8-A08A3C462F3C}"/>
                </a:ext>
              </a:extLst>
            </p:cNvPr>
            <p:cNvSpPr/>
            <p:nvPr/>
          </p:nvSpPr>
          <p:spPr>
            <a:xfrm flipV="1">
              <a:off x="428696" y="482137"/>
              <a:ext cx="3703321" cy="81191"/>
            </a:xfrm>
            <a:prstGeom prst="rect">
              <a:avLst/>
            </a:prstGeom>
            <a:solidFill>
              <a:schemeClr val="accent3"/>
            </a:solidFill>
            <a:ln w="539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B5A595C-AA3A-9D82-01BB-7810CE5F7A5E}"/>
                </a:ext>
              </a:extLst>
            </p:cNvPr>
            <p:cNvSpPr/>
            <p:nvPr/>
          </p:nvSpPr>
          <p:spPr>
            <a:xfrm flipV="1">
              <a:off x="4235926" y="482137"/>
              <a:ext cx="3703321" cy="81191"/>
            </a:xfrm>
            <a:prstGeom prst="rect">
              <a:avLst/>
            </a:prstGeom>
            <a:solidFill>
              <a:schemeClr val="accent1"/>
            </a:solidFill>
            <a:ln w="539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178CB63-8F78-566B-8120-9DC73FB7B23B}"/>
                </a:ext>
              </a:extLst>
            </p:cNvPr>
            <p:cNvSpPr/>
            <p:nvPr/>
          </p:nvSpPr>
          <p:spPr>
            <a:xfrm flipV="1">
              <a:off x="8026530" y="482137"/>
              <a:ext cx="3703321" cy="81191"/>
            </a:xfrm>
            <a:prstGeom prst="rect">
              <a:avLst/>
            </a:prstGeom>
            <a:solidFill>
              <a:schemeClr val="accent4"/>
            </a:solidFill>
            <a:ln w="539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091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5" r:id="rId13"/>
    <p:sldLayoutId id="2147483816" r:id="rId14"/>
    <p:sldLayoutId id="2147483817" r:id="rId15"/>
    <p:sldLayoutId id="2147483818" r:id="rId16"/>
    <p:sldLayoutId id="2147483822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79F0267-9D1C-BDA9-A152-B01CD379FC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070901"/>
            <a:ext cx="11265407" cy="1060049"/>
          </a:xfrm>
        </p:spPr>
        <p:txBody>
          <a:bodyPr/>
          <a:lstStyle/>
          <a:p>
            <a:pPr algn="ctr"/>
            <a:r>
              <a:rPr lang="en-US" sz="3600" dirty="0"/>
              <a:t>Survey analysis – </a:t>
            </a:r>
            <a:br>
              <a:rPr lang="en-US" sz="3200" dirty="0"/>
            </a:br>
            <a:r>
              <a:rPr lang="en-US" sz="3200" dirty="0"/>
              <a:t>What did Our FM Colleagues tell us?</a:t>
            </a:r>
          </a:p>
        </p:txBody>
      </p:sp>
      <p:pic>
        <p:nvPicPr>
          <p:cNvPr id="10" name="Picture Placeholder 9" descr="A stethoscope on a clipboard">
            <a:extLst>
              <a:ext uri="{FF2B5EF4-FFF2-40B4-BE49-F238E27FC236}">
                <a16:creationId xmlns:a16="http://schemas.microsoft.com/office/drawing/2014/main" id="{CC4B82FA-2EA0-5319-6B9C-8D78349FCB0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t="28164" b="28164"/>
          <a:stretch/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4E6D088-FFE5-89AD-9F0A-57ED83CCE0D6}"/>
              </a:ext>
            </a:extLst>
          </p:cNvPr>
          <p:cNvSpPr txBox="1"/>
          <p:nvPr/>
        </p:nvSpPr>
        <p:spPr>
          <a:xfrm>
            <a:off x="469395" y="2361537"/>
            <a:ext cx="1125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Mike Arnold, MD, MHPE, FAAFP</a:t>
            </a:r>
          </a:p>
        </p:txBody>
      </p:sp>
    </p:spTree>
    <p:extLst>
      <p:ext uri="{BB962C8B-B14F-4D97-AF65-F5344CB8AC3E}">
        <p14:creationId xmlns:p14="http://schemas.microsoft.com/office/powerpoint/2010/main" val="1039759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9751CB9-7B25-4EB8-9A6F-82F822549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1317383-CF3B-4B02-9512-BECBEF636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1D4C7A0-6DF2-4F2D-A45D-F111582974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F3943D-BCB6-4B31-809D-A00568648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9373A6F-2E1F-4613-8E1D-D68057D29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01200"/>
            <a:ext cx="3707477" cy="562497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02ED40-56FE-36CD-F6CD-978D637B5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55" y="702155"/>
            <a:ext cx="3409783" cy="130036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Simplified for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3D7BB-F2CA-A6AA-6825-5CF407A1EB0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01255" y="2177142"/>
            <a:ext cx="3409782" cy="382360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Font typeface="Wingdings 2" panose="05020102010507070707" pitchFamily="18" charset="2"/>
              <a:buChar char=""/>
            </a:pPr>
            <a:r>
              <a:rPr lang="en-US">
                <a:solidFill>
                  <a:srgbClr val="FFFFFF"/>
                </a:solidFill>
              </a:rPr>
              <a:t>Use logic to give a 1 if:</a:t>
            </a:r>
          </a:p>
          <a:p>
            <a:pPr marL="857250" lvl="1" indent="-285750">
              <a:buFont typeface="Wingdings 2" panose="05020102010507070707" pitchFamily="18" charset="2"/>
              <a:buChar char=""/>
            </a:pPr>
            <a:r>
              <a:rPr lang="en-US">
                <a:solidFill>
                  <a:srgbClr val="FFFFFF"/>
                </a:solidFill>
              </a:rPr>
              <a:t>Strongly Agree or</a:t>
            </a:r>
          </a:p>
          <a:p>
            <a:pPr marL="857250" lvl="1" indent="-285750">
              <a:buFont typeface="Wingdings 2" panose="05020102010507070707" pitchFamily="18" charset="2"/>
              <a:buChar char=""/>
            </a:pPr>
            <a:r>
              <a:rPr lang="en-US">
                <a:solidFill>
                  <a:srgbClr val="FFFFFF"/>
                </a:solidFill>
              </a:rPr>
              <a:t>Agree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3CFC415-B68D-AB1A-379A-F429B3E51BD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92231" y="1457911"/>
            <a:ext cx="6831503" cy="3924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037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FF0FD1A0-C075-EE18-B3AE-363C242D0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0880"/>
            <a:ext cx="11267440" cy="1034553"/>
          </a:xfrm>
        </p:spPr>
        <p:txBody>
          <a:bodyPr>
            <a:normAutofit/>
          </a:bodyPr>
          <a:lstStyle/>
          <a:p>
            <a:r>
              <a:rPr lang="en-US" sz="3600" dirty="0"/>
              <a:t>Contingency tables (Chi-Square)</a:t>
            </a:r>
          </a:p>
        </p:txBody>
      </p:sp>
      <p:sp>
        <p:nvSpPr>
          <p:cNvPr id="34" name="Content Placeholder 33">
            <a:extLst>
              <a:ext uri="{FF2B5EF4-FFF2-40B4-BE49-F238E27FC236}">
                <a16:creationId xmlns:a16="http://schemas.microsoft.com/office/drawing/2014/main" id="{C69167C3-302B-24DE-9CF7-D85D5D5DD20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262393" y="1833880"/>
            <a:ext cx="11887566" cy="493268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Compare responses with a demographic variable you suspect may matter</a:t>
            </a:r>
          </a:p>
          <a:p>
            <a:pPr marL="10287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E.g. Do women respond differently than men?</a:t>
            </a:r>
          </a:p>
          <a:p>
            <a:pPr marL="10287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E.g.  Do physicians out of residency 5 years or less respond differently?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Builds from descriptive statistics – what changes?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Comparisons should be decided before starting – not just p-hacking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251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2852671-8EB6-4EAF-8AF8-65CF3FD66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C427EA3-1645-4B27-A5C2-55E8E24C66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85CDBF6-7B87-4A58-92CA-E887CA36A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BFF2B2E-1CF1-403F-BB44-3F9C3E7F6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D8B4D3C-0DE0-43B9-B032-32B536B96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3DED64-A42F-BA09-FCEF-3D929D1A88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674" y="831257"/>
            <a:ext cx="6518800" cy="4649685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707788D3-E467-4E25-A5E9-FD41795BD5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601200"/>
            <a:ext cx="3703320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26F79E-DC8D-626D-509B-AB396BFF1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319990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all the choices – too much, not significant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FBD746-2FD1-E372-22FE-E9464E76C4AE}"/>
              </a:ext>
            </a:extLst>
          </p:cNvPr>
          <p:cNvSpPr/>
          <p:nvPr/>
        </p:nvSpPr>
        <p:spPr>
          <a:xfrm>
            <a:off x="5894707" y="4962129"/>
            <a:ext cx="628396" cy="25167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5EFDC6-C0B7-ED32-8577-C1190AAF45D4}"/>
              </a:ext>
            </a:extLst>
          </p:cNvPr>
          <p:cNvSpPr txBox="1"/>
          <p:nvPr/>
        </p:nvSpPr>
        <p:spPr>
          <a:xfrm>
            <a:off x="626493" y="5587988"/>
            <a:ext cx="66539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More categories, harder to be significant</a:t>
            </a:r>
          </a:p>
          <a:p>
            <a:pPr marL="342900" indent="-342900">
              <a:buAutoNum type="arabicPeriod"/>
            </a:pPr>
            <a:r>
              <a:rPr lang="en-US" dirty="0"/>
              <a:t>Smaller samples in each category – requires an expected number in each block of 5</a:t>
            </a:r>
          </a:p>
        </p:txBody>
      </p:sp>
    </p:spTree>
    <p:extLst>
      <p:ext uri="{BB962C8B-B14F-4D97-AF65-F5344CB8AC3E}">
        <p14:creationId xmlns:p14="http://schemas.microsoft.com/office/powerpoint/2010/main" val="29601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2852671-8EB6-4EAF-8AF8-65CF3FD66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C427EA3-1645-4B27-A5C2-55E8E24C66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85CDBF6-7B87-4A58-92CA-E887CA36A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BFF2B2E-1CF1-403F-BB44-3F9C3E7F6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D8B4D3C-0DE0-43B9-B032-32B536B96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01F5DFB-47F4-3800-89AE-DBA3769AD34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70738" y="1481737"/>
            <a:ext cx="7497468" cy="3828493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707788D3-E467-4E25-A5E9-FD41795BD5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601200"/>
            <a:ext cx="3703320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AA5739-E11E-31F2-4F3C-6518B0D33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FFFFFF"/>
                </a:solidFill>
              </a:rPr>
              <a:t>2x2 Table – Much more doable and shows significance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6634CA-FF89-3F76-64C2-6CCC909B36FD}"/>
              </a:ext>
            </a:extLst>
          </p:cNvPr>
          <p:cNvSpPr/>
          <p:nvPr/>
        </p:nvSpPr>
        <p:spPr>
          <a:xfrm>
            <a:off x="6431658" y="4754838"/>
            <a:ext cx="628396" cy="25167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9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FF0FD1A0-C075-EE18-B3AE-363C242D0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0880"/>
            <a:ext cx="11267440" cy="1034553"/>
          </a:xfrm>
        </p:spPr>
        <p:txBody>
          <a:bodyPr>
            <a:normAutofit/>
          </a:bodyPr>
          <a:lstStyle/>
          <a:p>
            <a:r>
              <a:rPr lang="en-US" sz="3600" dirty="0"/>
              <a:t>Presenting </a:t>
            </a:r>
          </a:p>
        </p:txBody>
      </p:sp>
      <p:sp>
        <p:nvSpPr>
          <p:cNvPr id="34" name="Content Placeholder 33">
            <a:extLst>
              <a:ext uri="{FF2B5EF4-FFF2-40B4-BE49-F238E27FC236}">
                <a16:creationId xmlns:a16="http://schemas.microsoft.com/office/drawing/2014/main" id="{C69167C3-302B-24DE-9CF7-D85D5D5DD20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262393" y="1833880"/>
            <a:ext cx="11887566" cy="493268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More than significance – compare to total</a:t>
            </a:r>
          </a:p>
          <a:p>
            <a:pPr marL="10287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While 44% of respondents (36 of 81) who were O5 or above agreed that they could identify when cognitive impairments affect a patient’s daily life, only 31% of respondents who were O4 or below did.</a:t>
            </a:r>
          </a:p>
          <a:p>
            <a:pPr marL="1485900" lvl="2" indent="-457200">
              <a:buFont typeface="Arial" panose="020B0604020202020204" pitchFamily="34" charset="0"/>
              <a:buChar char="•"/>
            </a:pPr>
            <a:r>
              <a:rPr lang="en-US" sz="2400" dirty="0"/>
              <a:t>What is the difference (effect size)? Is it enough to be important?</a:t>
            </a:r>
          </a:p>
          <a:p>
            <a:pPr marL="10287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This difference was statistically significant (p&lt;0.05)</a:t>
            </a:r>
          </a:p>
          <a:p>
            <a:pPr marL="1485900" lvl="2" indent="-457200">
              <a:buFont typeface="Arial" panose="020B0604020202020204" pitchFamily="34" charset="0"/>
              <a:buChar char="•"/>
            </a:pPr>
            <a:r>
              <a:rPr lang="en-US" sz="2400" dirty="0"/>
              <a:t>Statistical significance only matters if we believe it’s important if it is.</a:t>
            </a:r>
          </a:p>
          <a:p>
            <a:pPr marL="1485900" lvl="2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10287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10287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10287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502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FF0FD1A0-C075-EE18-B3AE-363C242D0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0880"/>
            <a:ext cx="11267440" cy="1034553"/>
          </a:xfrm>
        </p:spPr>
        <p:txBody>
          <a:bodyPr>
            <a:normAutofit/>
          </a:bodyPr>
          <a:lstStyle/>
          <a:p>
            <a:r>
              <a:rPr lang="en-US" sz="3600" dirty="0"/>
              <a:t>Logistic Regression</a:t>
            </a:r>
          </a:p>
        </p:txBody>
      </p:sp>
      <p:sp>
        <p:nvSpPr>
          <p:cNvPr id="34" name="Content Placeholder 33">
            <a:extLst>
              <a:ext uri="{FF2B5EF4-FFF2-40B4-BE49-F238E27FC236}">
                <a16:creationId xmlns:a16="http://schemas.microsoft.com/office/drawing/2014/main" id="{C69167C3-302B-24DE-9CF7-D85D5D5DD20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262393" y="1833880"/>
            <a:ext cx="11887566" cy="493268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Compare variable by probability</a:t>
            </a:r>
          </a:p>
          <a:p>
            <a:pPr marL="10287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E.g. Do women have a higher odds of answering this way than men?</a:t>
            </a:r>
          </a:p>
          <a:p>
            <a:pPr marL="10287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E.g.  Do physicians out of residency 5 years or less have a higher odds of knowing this fact?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Similarities to Chi-Squared – but answers in Odds Ratio</a:t>
            </a:r>
          </a:p>
          <a:p>
            <a:pPr marL="10287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Odds Ratio is significant if 95%tile doesn’t cross 1.00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Next Slide– Are junior physicians less likely believe they can identify when cognitive impairment affects a patient’s daily life?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00918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2852671-8EB6-4EAF-8AF8-65CF3FD66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963FC0CD-F19B-4D9C-9C47-EB7E9D16E4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E70159E-5269-4C18-AA0B-D50513DB3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BBE9C8C-98B2-41C2-B47B-9A396CBA23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2ECCA3D-5ECA-4A8B-B9D7-CE6DEB72B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A2DB48B-9D4F-C56B-3439-6E88AFB25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561" y="636936"/>
            <a:ext cx="9473624" cy="613632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9AAFFE3-8EA4-D608-D023-C4071F29ACC8}"/>
              </a:ext>
            </a:extLst>
          </p:cNvPr>
          <p:cNvSpPr/>
          <p:nvPr/>
        </p:nvSpPr>
        <p:spPr>
          <a:xfrm>
            <a:off x="3931718" y="5686058"/>
            <a:ext cx="628396" cy="25167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D1B6EA-A2A3-9C11-82B8-D31199269FCA}"/>
              </a:ext>
            </a:extLst>
          </p:cNvPr>
          <p:cNvSpPr/>
          <p:nvPr/>
        </p:nvSpPr>
        <p:spPr>
          <a:xfrm>
            <a:off x="7662329" y="5686058"/>
            <a:ext cx="628396" cy="25167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7A41C0F-5F4E-C644-24ED-628BC9ADB8E1}"/>
              </a:ext>
            </a:extLst>
          </p:cNvPr>
          <p:cNvSpPr/>
          <p:nvPr/>
        </p:nvSpPr>
        <p:spPr>
          <a:xfrm>
            <a:off x="8539416" y="5686058"/>
            <a:ext cx="1532786" cy="251670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7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30">
            <a:extLst>
              <a:ext uri="{FF2B5EF4-FFF2-40B4-BE49-F238E27FC236}">
                <a16:creationId xmlns:a16="http://schemas.microsoft.com/office/drawing/2014/main" id="{B045D6AF-532B-394C-0C6F-38B6628CE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9B25D-9615-9332-C32E-4F458417E11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Now you get to choose: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Design a survey</a:t>
            </a:r>
          </a:p>
          <a:p>
            <a:r>
              <a:rPr lang="en-US" sz="2400" dirty="0"/>
              <a:t>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Process Results</a:t>
            </a:r>
          </a:p>
        </p:txBody>
      </p:sp>
      <p:pic>
        <p:nvPicPr>
          <p:cNvPr id="23" name="Picture Placeholder 22" descr="A group of people giving each other a high five">
            <a:extLst>
              <a:ext uri="{FF2B5EF4-FFF2-40B4-BE49-F238E27FC236}">
                <a16:creationId xmlns:a16="http://schemas.microsoft.com/office/drawing/2014/main" id="{D92A2E6E-E7AB-92FB-0E6F-133483021C2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6095" r="6095"/>
          <a:stretch/>
        </p:blipFill>
        <p:spPr/>
      </p:pic>
    </p:spTree>
    <p:extLst>
      <p:ext uri="{BB962C8B-B14F-4D97-AF65-F5344CB8AC3E}">
        <p14:creationId xmlns:p14="http://schemas.microsoft.com/office/powerpoint/2010/main" val="2770959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C903843E-1FAB-AFBB-BDC9-440FCC8CFB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en-US" dirty="0"/>
              <a:t>Analyzing Survey responses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826664CC-F0B7-D2E1-A321-E97944F52E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noFill/>
        </p:spPr>
        <p:txBody>
          <a:bodyPr anchor="t"/>
          <a:lstStyle/>
          <a:p>
            <a:r>
              <a:rPr lang="en-US" dirty="0"/>
              <a:t>Simpler than you would think</a:t>
            </a:r>
          </a:p>
        </p:txBody>
      </p:sp>
    </p:spTree>
    <p:extLst>
      <p:ext uri="{BB962C8B-B14F-4D97-AF65-F5344CB8AC3E}">
        <p14:creationId xmlns:p14="http://schemas.microsoft.com/office/powerpoint/2010/main" val="435195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FF0FD1A0-C075-EE18-B3AE-363C242D0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0880"/>
            <a:ext cx="11267440" cy="1034553"/>
          </a:xfrm>
        </p:spPr>
        <p:txBody>
          <a:bodyPr>
            <a:normAutofit/>
          </a:bodyPr>
          <a:lstStyle/>
          <a:p>
            <a:r>
              <a:rPr lang="en-US" sz="3600" dirty="0"/>
              <a:t>Methods for Interpreting Survey Data</a:t>
            </a:r>
          </a:p>
        </p:txBody>
      </p:sp>
      <p:sp>
        <p:nvSpPr>
          <p:cNvPr id="34" name="Content Placeholder 33">
            <a:extLst>
              <a:ext uri="{FF2B5EF4-FFF2-40B4-BE49-F238E27FC236}">
                <a16:creationId xmlns:a16="http://schemas.microsoft.com/office/drawing/2014/main" id="{C69167C3-302B-24DE-9CF7-D85D5D5DD20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262393" y="1833880"/>
            <a:ext cx="11887566" cy="4932680"/>
          </a:xfrm>
        </p:spPr>
        <p:txBody>
          <a:bodyPr>
            <a:normAutofit/>
          </a:bodyPr>
          <a:lstStyle/>
          <a:p>
            <a:r>
              <a:rPr lang="en-US" sz="3200" dirty="0"/>
              <a:t>Descriptive Statistics – the basic results</a:t>
            </a:r>
          </a:p>
          <a:p>
            <a:r>
              <a:rPr lang="en-US" sz="3200" dirty="0"/>
              <a:t>Cross-Tabs (Chi Squared) –  Compare result (DV) with demographic data (IDV)</a:t>
            </a:r>
          </a:p>
          <a:p>
            <a:r>
              <a:rPr lang="en-US" sz="3200" dirty="0"/>
              <a:t>Logistic Regression – Compare likelihood of result (DV) with demographic (IDV)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239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618A4-5020-A570-BAAC-71C22849B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Statistics Software Note</a:t>
            </a:r>
          </a:p>
        </p:txBody>
      </p:sp>
      <p:pic>
        <p:nvPicPr>
          <p:cNvPr id="16" name="Picture Placeholder 15" descr="A group of surgeons wearing surgical caps and masks">
            <a:extLst>
              <a:ext uri="{FF2B5EF4-FFF2-40B4-BE49-F238E27FC236}">
                <a16:creationId xmlns:a16="http://schemas.microsoft.com/office/drawing/2014/main" id="{6EFD6230-A50E-3A63-7B72-59A8449CAEE2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 rotWithShape="1">
          <a:blip r:embed="rId3"/>
          <a:srcRect t="35757" b="35757"/>
          <a:stretch/>
        </p:blipFill>
        <p:spPr/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9475E86-FFB0-87BC-084C-C728916152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12043" y="2878091"/>
            <a:ext cx="8054670" cy="3440485"/>
          </a:xfrm>
        </p:spPr>
        <p:txBody>
          <a:bodyPr>
            <a:normAutofit/>
          </a:bodyPr>
          <a:lstStyle/>
          <a:p>
            <a:r>
              <a:rPr lang="en-US" sz="2400" dirty="0"/>
              <a:t>There are so many free open-source software packages</a:t>
            </a:r>
          </a:p>
          <a:p>
            <a:r>
              <a:rPr lang="en-US" sz="2400" dirty="0"/>
              <a:t>I used JASP – open-source software by Dutch universities</a:t>
            </a:r>
          </a:p>
          <a:p>
            <a:r>
              <a:rPr lang="en-US" sz="2400" dirty="0"/>
              <a:t>My bias towards tall, smart, happy people</a:t>
            </a:r>
          </a:p>
        </p:txBody>
      </p:sp>
    </p:spTree>
    <p:extLst>
      <p:ext uri="{BB962C8B-B14F-4D97-AF65-F5344CB8AC3E}">
        <p14:creationId xmlns:p14="http://schemas.microsoft.com/office/powerpoint/2010/main" val="3695820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D715DBBC-70C2-E94B-9B03-12910F0B54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Descriptive statistics </a:t>
            </a:r>
          </a:p>
        </p:txBody>
      </p:sp>
      <p:pic>
        <p:nvPicPr>
          <p:cNvPr id="21" name="Picture Placeholder 20" descr="Two people smiling while holding coffee">
            <a:extLst>
              <a:ext uri="{FF2B5EF4-FFF2-40B4-BE49-F238E27FC236}">
                <a16:creationId xmlns:a16="http://schemas.microsoft.com/office/drawing/2014/main" id="{75E7485A-FBCC-4222-2274-2B2A0804BC9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38" r="38"/>
          <a:stretch/>
        </p:blipFill>
        <p:spPr/>
      </p:pic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D3AEB1C4-FB60-9B8E-5A02-0BCD2B6E5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Get right from Excel</a:t>
            </a:r>
          </a:p>
          <a:p>
            <a:pPr lvl="1"/>
            <a:r>
              <a:rPr lang="en-US" sz="2200" dirty="0"/>
              <a:t>E.g. Percentage of the sample respondents who said they were confident or very confident with diagnosing </a:t>
            </a:r>
            <a:r>
              <a:rPr lang="en-US" sz="2200" dirty="0" err="1"/>
              <a:t>HFpEF</a:t>
            </a:r>
            <a:r>
              <a:rPr lang="en-US" sz="2200" dirty="0"/>
              <a:t>.</a:t>
            </a:r>
          </a:p>
          <a:p>
            <a:pPr lvl="1"/>
            <a:r>
              <a:rPr lang="en-US" sz="2200" dirty="0"/>
              <a:t>Include the denominator!</a:t>
            </a:r>
          </a:p>
          <a:p>
            <a:pPr lvl="2"/>
            <a:r>
              <a:rPr lang="en-US" sz="2000" dirty="0"/>
              <a:t>Denominator should be the ones that weren’t blank.</a:t>
            </a:r>
          </a:p>
          <a:p>
            <a:pPr lvl="2"/>
            <a:r>
              <a:rPr lang="en-US" sz="2000" dirty="0"/>
              <a:t>26% of the 197 </a:t>
            </a:r>
            <a:r>
              <a:rPr lang="en-US" sz="2000" dirty="0" err="1"/>
              <a:t>respondants</a:t>
            </a:r>
            <a:r>
              <a:rPr lang="en-US" sz="2000" dirty="0"/>
              <a:t> who answered were confident or very confident</a:t>
            </a:r>
          </a:p>
          <a:p>
            <a:pPr lvl="1"/>
            <a:endParaRPr lang="en-US" sz="2200" dirty="0"/>
          </a:p>
          <a:p>
            <a:r>
              <a:rPr lang="en-US" sz="2400" dirty="0"/>
              <a:t>Should not be the only stats you 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442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564E8-C747-8510-2247-03428FE68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 data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C1AE489-728F-8A9F-4FFB-9089BFAADFD8}"/>
              </a:ext>
            </a:extLst>
          </p:cNvPr>
          <p:cNvPicPr>
            <a:picLocks noGrp="1" noChangeAspect="1"/>
          </p:cNvPicPr>
          <p:nvPr>
            <p:ph sz="half" idx="13"/>
          </p:nvPr>
        </p:nvPicPr>
        <p:blipFill>
          <a:blip r:embed="rId2"/>
          <a:stretch>
            <a:fillRect/>
          </a:stretch>
        </p:blipFill>
        <p:spPr>
          <a:xfrm>
            <a:off x="457199" y="2187361"/>
            <a:ext cx="4194477" cy="3220425"/>
          </a:xfrm>
        </p:spPr>
      </p:pic>
      <p:pic>
        <p:nvPicPr>
          <p:cNvPr id="12" name="Content Placeholder 11" descr="Chart&#10;&#10;Description automatically generated">
            <a:extLst>
              <a:ext uri="{FF2B5EF4-FFF2-40B4-BE49-F238E27FC236}">
                <a16:creationId xmlns:a16="http://schemas.microsoft.com/office/drawing/2014/main" id="{82F435F9-96AF-63D3-93DA-633C1E9A20A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81727" y="2187575"/>
            <a:ext cx="5244896" cy="3632200"/>
          </a:xfrm>
        </p:spPr>
      </p:pic>
    </p:spTree>
    <p:extLst>
      <p:ext uri="{BB962C8B-B14F-4D97-AF65-F5344CB8AC3E}">
        <p14:creationId xmlns:p14="http://schemas.microsoft.com/office/powerpoint/2010/main" val="2253713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8C97474-5879-4DB5-B4F3-F0357104B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831CBB7-4817-4B54-A7F9-0AE2D0C47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7029" y="457200"/>
            <a:ext cx="5010912" cy="9144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6BC321D-B05F-4857-8880-97F61B9B78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7791" y="601200"/>
            <a:ext cx="5009388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C291A9-707A-8B9D-5C1B-620F6B921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606" y="938022"/>
            <a:ext cx="4597758" cy="118872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>
                <a:solidFill>
                  <a:srgbClr val="FFFFFF"/>
                </a:solidFill>
              </a:rPr>
              <a:t>Proportion of Encounters with Older Adults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76BD2FF-CE8C-C83B-0A4C-900DE37659A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73606" y="2463564"/>
            <a:ext cx="4597400" cy="3258916"/>
          </a:xfrm>
        </p:spPr>
      </p:pic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4A7154F-F81F-B10F-F4AD-0764A01DB8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696090"/>
              </p:ext>
            </p:extLst>
          </p:nvPr>
        </p:nvGraphicFramePr>
        <p:xfrm>
          <a:off x="622000" y="644521"/>
          <a:ext cx="5474000" cy="5746048"/>
        </p:xfrm>
        <a:graphic>
          <a:graphicData uri="http://schemas.openxmlformats.org/drawingml/2006/table">
            <a:tbl>
              <a:tblPr/>
              <a:tblGrid>
                <a:gridCol w="2829781">
                  <a:extLst>
                    <a:ext uri="{9D8B030D-6E8A-4147-A177-3AD203B41FA5}">
                      <a16:colId xmlns:a16="http://schemas.microsoft.com/office/drawing/2014/main" val="1205954546"/>
                    </a:ext>
                  </a:extLst>
                </a:gridCol>
                <a:gridCol w="2644219">
                  <a:extLst>
                    <a:ext uri="{9D8B030D-6E8A-4147-A177-3AD203B41FA5}">
                      <a16:colId xmlns:a16="http://schemas.microsoft.com/office/drawing/2014/main" val="1013287747"/>
                    </a:ext>
                  </a:extLst>
                </a:gridCol>
              </a:tblGrid>
              <a:tr h="164172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What percentage of your clinical encounters are 65 years old and older?</a:t>
                      </a:r>
                    </a:p>
                  </a:txBody>
                  <a:tcPr marL="13589" marR="13589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Older adults &gt;20% of encounters</a:t>
                      </a:r>
                    </a:p>
                  </a:txBody>
                  <a:tcPr marL="13589" marR="13589" marT="0" marB="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866145"/>
                  </a:ext>
                </a:extLst>
              </a:tr>
              <a:tr h="2052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10-20%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0920142"/>
                  </a:ext>
                </a:extLst>
              </a:tr>
              <a:tr h="2052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10-20%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5419779"/>
                  </a:ext>
                </a:extLst>
              </a:tr>
              <a:tr h="2052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1-9%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7046292"/>
                  </a:ext>
                </a:extLst>
              </a:tr>
              <a:tr h="2052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&lt;1%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3098145"/>
                  </a:ext>
                </a:extLst>
              </a:tr>
              <a:tr h="2052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&gt;35%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1163167"/>
                  </a:ext>
                </a:extLst>
              </a:tr>
              <a:tr h="2052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1-9%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86467"/>
                  </a:ext>
                </a:extLst>
              </a:tr>
              <a:tr h="2052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&gt;35%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636407"/>
                  </a:ext>
                </a:extLst>
              </a:tr>
              <a:tr h="2052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10-20%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006159"/>
                  </a:ext>
                </a:extLst>
              </a:tr>
              <a:tr h="2052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21-34%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4890950"/>
                  </a:ext>
                </a:extLst>
              </a:tr>
              <a:tr h="2052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21-34%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488878"/>
                  </a:ext>
                </a:extLst>
              </a:tr>
              <a:tr h="2052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&lt;1%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4200266"/>
                  </a:ext>
                </a:extLst>
              </a:tr>
              <a:tr h="2052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21-34%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8911907"/>
                  </a:ext>
                </a:extLst>
              </a:tr>
              <a:tr h="2052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21-34%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2930531"/>
                  </a:ext>
                </a:extLst>
              </a:tr>
              <a:tr h="2052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21-34%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0929769"/>
                  </a:ext>
                </a:extLst>
              </a:tr>
              <a:tr h="2052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1-9%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89270"/>
                  </a:ext>
                </a:extLst>
              </a:tr>
              <a:tr h="2052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10-20%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975635"/>
                  </a:ext>
                </a:extLst>
              </a:tr>
              <a:tr h="2052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&lt;1%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79946"/>
                  </a:ext>
                </a:extLst>
              </a:tr>
              <a:tr h="2052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10-20%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61651"/>
                  </a:ext>
                </a:extLst>
              </a:tr>
              <a:tr h="2052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&lt;1%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69638"/>
                  </a:ext>
                </a:extLst>
              </a:tr>
              <a:tr h="2052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</a:rPr>
                        <a:t>1-9%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</a:p>
                  </a:txBody>
                  <a:tcPr marL="13589" marR="13589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088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5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9751CB9-7B25-4EB8-9A6F-82F822549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1317383-CF3B-4B02-9512-BECBEF636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1D4C7A0-6DF2-4F2D-A45D-F111582974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F3943D-BCB6-4B31-809D-A00568648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9373A6F-2E1F-4613-8E1D-D68057D29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01200"/>
            <a:ext cx="3707477" cy="562497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02ED40-56FE-36CD-F6CD-978D637B5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55" y="702155"/>
            <a:ext cx="3409783" cy="130036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Simplified for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3D7BB-F2CA-A6AA-6825-5CF407A1EB0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01255" y="2177142"/>
            <a:ext cx="3409782" cy="382360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Font typeface="Wingdings 2" panose="05020102010507070707" pitchFamily="18" charset="2"/>
              <a:buChar char=""/>
            </a:pPr>
            <a:r>
              <a:rPr lang="en-US" dirty="0">
                <a:solidFill>
                  <a:srgbClr val="FFFFFF"/>
                </a:solidFill>
              </a:rPr>
              <a:t>Use logic to give a 1 if choose:</a:t>
            </a:r>
          </a:p>
          <a:p>
            <a:pPr marL="857250" lvl="1" indent="-285750">
              <a:buFont typeface="Wingdings 2" panose="05020102010507070707" pitchFamily="18" charset="2"/>
              <a:buChar char=""/>
            </a:pPr>
            <a:r>
              <a:rPr lang="en-US" dirty="0">
                <a:solidFill>
                  <a:srgbClr val="FFFFFF"/>
                </a:solidFill>
              </a:rPr>
              <a:t>21-35%</a:t>
            </a:r>
          </a:p>
          <a:p>
            <a:pPr marL="857250" lvl="1" indent="-285750">
              <a:buFont typeface="Wingdings 2" panose="05020102010507070707" pitchFamily="18" charset="2"/>
              <a:buChar char=""/>
            </a:pPr>
            <a:r>
              <a:rPr lang="en-US" dirty="0">
                <a:solidFill>
                  <a:srgbClr val="FFFFFF"/>
                </a:solidFill>
              </a:rPr>
              <a:t>&gt;35%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CBC16AF-9F69-B11A-BD1D-609D68FDD51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09374" y="936141"/>
            <a:ext cx="6797217" cy="49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987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910015B9-6046-41B8-83BD-71778D2F97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3908232-52E2-4794-A6C1-54300FB989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2B9299F-BED7-44C5-9CC5-E542F919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9DDF273-E040-4765-AD05-872458E137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C1FA8F66-3B85-411D-A2A6-A50DF3026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683480F-B396-0FFE-C9C7-787637CDBD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0551" y="541065"/>
            <a:ext cx="2878234" cy="34358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E28CC9A-4D98-BEAD-EF87-264821625F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7296" y="541064"/>
            <a:ext cx="5454552" cy="3435892"/>
          </a:xfrm>
          <a:prstGeom prst="rect">
            <a:avLst/>
          </a:prstGeom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D695E25C-06E7-4082-BE92-B571B616B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297735"/>
            <a:ext cx="11265408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64BD7DF-F4BB-427F-B4F6-6DC83A59AA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rgbClr val="465359">
              <a:alpha val="97000"/>
            </a:srgb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C291A9-707A-8B9D-5C1B-620F6B921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4572000"/>
            <a:ext cx="10965141" cy="895244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>
                <a:solidFill>
                  <a:srgbClr val="FFFFFF"/>
                </a:solidFill>
              </a:rPr>
              <a:t>Diagnostic criteria for Diagnosing Dementia</a:t>
            </a:r>
          </a:p>
        </p:txBody>
      </p:sp>
    </p:spTree>
    <p:extLst>
      <p:ext uri="{BB962C8B-B14F-4D97-AF65-F5344CB8AC3E}">
        <p14:creationId xmlns:p14="http://schemas.microsoft.com/office/powerpoint/2010/main" val="316580728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D1F84C-D1FD-4B1B-9CFD-8E0D96AC4D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00B2AC-C335-4100-B8B3-2D9F49A7290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0037C456-A6DA-4DEE-A3FB-4EC3058FD0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{7BEEAD14-AEB5-43D4-99BF-646131ACA80A}tf45205285_win32</Template>
  <TotalTime>3470</TotalTime>
  <Words>588</Words>
  <Application>Microsoft Office PowerPoint</Application>
  <PresentationFormat>Widescreen</PresentationFormat>
  <Paragraphs>113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Gill Sans MT</vt:lpstr>
      <vt:lpstr>Wingdings 2</vt:lpstr>
      <vt:lpstr>DividendVTI</vt:lpstr>
      <vt:lpstr>Survey analysis –  What did Our FM Colleagues tell us?</vt:lpstr>
      <vt:lpstr>Analyzing Survey responses</vt:lpstr>
      <vt:lpstr>Methods for Interpreting Survey Data</vt:lpstr>
      <vt:lpstr>Statistics Software Note</vt:lpstr>
      <vt:lpstr>Descriptive statistics </vt:lpstr>
      <vt:lpstr>Demographics data</vt:lpstr>
      <vt:lpstr>Proportion of Encounters with Older Adults</vt:lpstr>
      <vt:lpstr>Simplified for Comparison</vt:lpstr>
      <vt:lpstr>Diagnostic criteria for Diagnosing Dementia</vt:lpstr>
      <vt:lpstr>Simplified for Comparison</vt:lpstr>
      <vt:lpstr>Contingency tables (Chi-Square)</vt:lpstr>
      <vt:lpstr>all the choices – too much, not significant</vt:lpstr>
      <vt:lpstr>2x2 Table – Much more doable and shows significance</vt:lpstr>
      <vt:lpstr>Presenting </vt:lpstr>
      <vt:lpstr>Logistic Regression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Omnibus Survey –  What do Our FM Colleagues Do Or believe?</dc:title>
  <dc:creator>Michael Arnold</dc:creator>
  <cp:lastModifiedBy>Michael Arnold</cp:lastModifiedBy>
  <cp:revision>5</cp:revision>
  <dcterms:created xsi:type="dcterms:W3CDTF">2024-03-14T00:54:01Z</dcterms:created>
  <dcterms:modified xsi:type="dcterms:W3CDTF">2024-03-26T02:32:51Z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